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ГИД ПО PIN-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Вывод выигрышей с Pin-U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Артём Бочкарёв, редактор по гемблингу · 0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Способы вывод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Банковские карты: распространённый способ; срок зачисления зависит от банк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Электронные кошельки: часто быстрее карт и удобны, когда карта недоступ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очие методы: иные системы, доступные для РФ-рынка на момент выво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арты, кошельки и иные методы — обычно на те же свои реквизиты, что и пополнение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Как заказать вывод пошагово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Убедитесь, что аккаунт верифицирован, а активные бонусы отыграны или не блокируют вывод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Откройте раздел кассы и выберите «Вывод средств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Укажите метод вывода — обычно тот же, что использовался для пополн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Введите сумму в пределах лимитов и подтвердите заявк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ождитесь обработки запроса; после одобрения средства поступают на реквизиты в срок выбранного метод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асса → вывод → метод → сумма → подтверждение; до этого пройдите верификаци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Сроки, лимиты и комисс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роки: заявка проходит внутреннюю обработку, затем деньги идут по сети метода — суммарно обычно от нескольких часов до нескольких дне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Минимум и максимум: у вывода есть нижний порог и лимиты на сумму за операцию или период; точные значения указаны на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Комиссии и удержания: со стороны бренда часто отсутствуют, но платёжная система может удержать свою; крупные суммы иногда дробят под лими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роки обычно от часов до дней; лимиты и комиссии сверяйте в кассе на сайт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Почему важна верифик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одтверждённый аккаунт: вывод на неверифицированный счёт обычно недоступен — заявку отклонят до прохождения провер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Совпадение реквизитов: данные владельца аккаунта и платёжного метода должны совпадать; иначе выплату задержат или отклоня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Дополнительные проверки: при крупных суммах или нетипичной активности могут запросить дополнительные докумен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Без верификации и совпадения реквизитов вывод не одобрят — проходите её заранее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Задержки и отказы в выплат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езавершённая верификация: самая частая причина — пройдите проверку и приложите корректные докумен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Несовпадение реквизитов: вывод на карту или кошелёк, не принадлежащие владельцу аккаунта, отклоняю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Активный бонус: неотыгранный бонус может блокировать вывод до выполнения вейджера (по казино обычно x30–x50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Лимиты и дробление: крупную сумму иногда придётся выводить частями в пределах лими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•  Причины задержек — верификация, реквизиты и бонус; устраните их и пишите в поддержку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79A3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6201A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79A3A">
                    <a:alpha val="100000"/>
                  </a:srgbClr>
                </a:solidFill>
                <a:latin typeface="Calibri"/>
              </a:rPr>
              <a:t><![CDATA[https://pup-ru.com/pin-up-vyvod-dene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25B">
                    <a:alpha val="100000"/>
                  </a:srgbClr>
                </a:solidFill>
                <a:latin typeface="Calibri"/>
              </a:rPr>
              <a:t><![CDATA[Это независимый информационный обзор Pin-Up. Материал носит ознакомительный характер; азартные игры связаны с риском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Артём Бочкарёв, редактор по гемблингу</dc:creator>
  <cp:lastModifiedBy>Unknown Creator</cp:lastModifiedBy>
  <dcterms:created xsi:type="dcterms:W3CDTF">2026-07-13T18:05:47Z</dcterms:created>
  <dcterms:modified xsi:type="dcterms:W3CDTF">2026-07-13T18:05:47Z</dcterms:modified>
  <dc:title>Pin-Up вывод денег 2026: как вывести выигрыш и сроки</dc:title>
  <dc:description>Вывод денег с Pin-Up 2026: способы вывода, сроки, лимиты, комиссии и почему важна верификация. Решаем задержки и отказы при выплате выигрыша игроку.</dc:description>
  <dc:subject>Вывод выигрышей с Pin-Up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