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ГИД ПО PIN-UP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Ставки на спорт в Pin-Up: линия и коэффициенты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25B">
                    <a:alpha val="100000"/>
                  </a:srgbClr>
                </a:solidFill>
                <a:latin typeface="Calibri"/>
              </a:rPr>
              <a:t><![CDATA[Артём Бочкарёв, редактор по гемблингу · 24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Какие виды спорта доступн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Командные виды. Футбол, хоккей, баскетбол — основа линии с самой широкой росписью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Индивидуальные виды. Теннис, настольный теннис и другие — стабильно присутствуют в лин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Единоборства. Бокс и ММА — события с заметным спросом, особенно крупные турнир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Киберспорт. Популярные дисциплины с матчами и турнирами; глубина росписи зависит от событ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Нишевые виды. Менее популярные дисциплины присутствуют, но роспись по ним обычно уж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Ядро линии — футбол, хоккей, баскетбол и киберспорт; топ-события расписаны подробнее всего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Глубина роспис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Количество рынков на матч. На топ-событиях — десятки и сотни вариантов, от основного исхода до частных статистических показателе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Роспись по топ-событиям. Крупные матчи и турниры получают максимально широкую линию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Спецставки и тоталы. Форы, индивидуальные тоталы, точный счёт, ставки на статистику и события внутри матч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роходные события. На менее значимых матчах доступны в основном базовые рын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Глубокая роспись — у топ-событий; на нишевых матчах доступны в основном базовые рынки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Линия в предматче и liv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Отличия предматча и live. Предматч удобен для аналитики, live — для реакции на ход игр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Скорость обновления коэффициентов. В live коэффициенты пересчитываются постоянно; при опасных моментах приём ставок может приостанавливатьс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Лимиты на ставки. В live лимиты нередко ниже из-за рисков; точные значения уточняются на сай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редматч даёт время на анализ, live — динамику и реакцию, но с более жёсткими лимитами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Коэффициенты и марж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Как маржа влияет на выплату. Чем выше маржа, тем ниже коэффициент при той же вероятности — и тем меньше итоговый выигрыш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Где коэффициенты выгоднее. Обычно ниже маржа на топовых событиях и основных рынках, выше — на нишевых лигах и экзотических ставка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Сравнение с конкурентами. По марже Pin-Up сопоставим с массовыми букмекерами вроде 1xBet, Mostbet и Melbet; по конкретным матчам коэффициенты у разных контор различаютс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Маржа ниже на топ-событиях; сравнивайте коэффициенты по конкретному матчу, а не «в целом»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Удобство ставок в Pin-Up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Купон и быстрые ставки. Добавление событий в купон, расчёт потенциального выигрыша, экспрессы и системы из одного интерфейс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Ставки в приложении. Мобильное приложение даёт стабильный доступ при блокировках сайта и удобно для liv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Фильтры и избранное. Сортировка по видам спорта, турнирам и времени; сохранение любимых лиг и матче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Единый аккаунт. Тот же счёт используется и в казино, и в ставках — переключаться между вертикалями прост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Купон, фильтры и приложение делают оформление ставок быстрым, что особенно важно в li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https://pup-ru.com/pin-up-stavki-na-spor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25B">
                    <a:alpha val="100000"/>
                  </a:srgbClr>
                </a:solidFill>
                <a:latin typeface="Calibri"/>
              </a:rPr>
              <a:t><![CDATA[Это независимый информационный обзор Pin-Up. Материал носит ознакомительный характер; азартные игры связаны с риском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Артём Бочкарёв, редактор по гемблингу</dc:creator>
  <cp:lastModifiedBy>Unknown Creator</cp:lastModifiedBy>
  <dcterms:created xsi:type="dcterms:W3CDTF">2026-07-13T18:05:46Z</dcterms:created>
  <dcterms:modified xsi:type="dcterms:W3CDTF">2026-07-13T18:05:46Z</dcterms:modified>
  <dc:title>Pin-Up ставки на спорт 2026: линия, live и коэффициенты</dc:title>
  <dc:description>Ставки на спорт в Pin-Up 2026: виды спорта, глубина росписи, live-ставки и коэффициенты. Как устроена спортивная линия букмекера и чего ждать игроку.</dc:description>
  <dc:subject>Ставки на спорт в Pin-Up: линия и коэффициенты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