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Pin-Up против других казино и букмекер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0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ритерии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 и слоты — ширина каталога, наличие live и краш-игр, пул провайд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онусы и отыгрыш — тип приветственного предложения и реалистичность вейджера (обычно диапазон x30–x50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ыплаты — набор платёжных методов для РФ и общая репутация по скор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ступ из России — стабильность зеркал и приложения при блокиров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ложение — удобство мобильных версий для казино и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диные критерии и качественные оценки честнее точных цифр, которые у заблокированных брендов быстро устареваю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Pin-Up против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1xBet — гигант с максимально широкой спортивной линией и обилием рынков; Pin-Up сильнее в казино-направлении и подаче слотов и Aviator. Доступ у обоих через зеркало и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Pin-Up выигрывает у 1xBet в казино, проигрывает в широте спортивной лини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Pin-Up против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Pin-Up и Mostbet близки по балансу казино и спорта, оба делают акцент на краш-играх. Различия — в нюансах каталога, бонусной политике и стабильности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Pin-Up и Mostbet — почти равные конкуренты; решает актуальный бонус и личное удобств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Pin-Up против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Melbet, как и 1xBet, делает упор на спортивную линию и обилие рынков с щедрыми бонусами; Pin-Up отвечает более выраженным казино и удобной подачей слотов и краш-иг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Melbet — для глубоких ставок, Pin-Up — для казино и краш-игр; это бренды под разные задач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Итоговое сравн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се бренды используют зеркала и приложения для доступа из Р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ыгрыш бонусов у всех в диапазоне x30–x50; реальную выгоду оценивайте по мелкому шриф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ерификация перед выводом обязательна у каждог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ыбор сводится к вопросу «казино или спорт»; Pin-Up — сильный вариант для казино-ориентированного игро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sravnenie-konkuren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2026-07-13T18:05:45Z</dcterms:created>
  <dcterms:modified xsi:type="dcterms:W3CDTF">2026-07-13T18:05:45Z</dcterms:modified>
  <dc:title>Pin-Up или 1xBet, Mostbet, Melbet: сравнение 2026</dc:title>
  <dc:description>Сравнение Pin-Up с другими казино и БК 2026: 1xBet, Mostbet и Melbet. Казино, слоты, бонусы, выплаты, доступ и удобство приложения в одной таблице.</dc:description>
  <dc:subject>Pin-Up против других казино и букмекеров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