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ГИД ПО PIN-U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Приложение Pin-Up для Android: скачать APK и установить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5B">
                    <a:alpha val="100000"/>
                  </a:srgbClr>
                </a:solidFill>
                <a:latin typeface="Calibri"/>
              </a:rPr>
              <a:t><![CDATA[Артём Бочкарёв, редактор по гемблингу · 26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Где скачать приложение Pin-Up для Andro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Источник: официальный домен или рабочее зеркало, проверенное по адрес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очему не Google Play: политика магазина обычно не пропускает такие прилож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роверка файла: скачивайте APK только с проверенного ресурса, не из случайной реклам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Риск: поддельный APK с клона может содержать вредоносный код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APK Pin-Up берут с официального домена или зеркала, а не из Google Play; источник и адрес всегда проверяют до загрузки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Установка APK пошагов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качайте APK с официального домена или проверенного зеркал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 настройках Android разрешите установку из неизвестных источников для браузера или файлового менедже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Откройте загруженный файл и подтвердите установ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Дождитесь завершения и запустите приложен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ойдите по логину, номеру или e-mail — баланс и история подтянутся автоматичес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осле установки разрешение «неизвестные источники» можно отключить для безопасности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Системные требования и производительность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ерсия Android: поддерживаются актуальные версии системы; на устаревших возможны сбо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амять и трафик: установка занимает немного места, но live и видео расходуют трафи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вязь: для live-казино и краш-игр важен стабильный интерне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лабые устройства: закройте фоновые приложения, чтобы снизить нагруз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риложение нетребовательно к железу, но критично к связи; на слабых смартфонах разгрузите память и проверьте интернет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Функции прилож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азино: слоты, live-казино, краш-игры и Aviato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порт: ставки в предматче и live, купон, кэшау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Финансы: пополнение и вывод в рублях из прилож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табильный доступ: приложение меньше зависит от блокировки конкретного домен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Уведомления: о бонусах, статусе ставок и заяво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риложение даёт полный доступ к казино и ставкам и, главное, держит вход стабильным при блокировках домена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Обновление и типичные ошибк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качайте актуальный APK с официального домена и установите поверх старой верс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Если приложение не запускается — переустановите его и проверьте версию Androi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Если файл не устанавливается — освободите память и убедитесь, что разрешена установка из неизвестных источник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Если APK не скачивается — проверьте, что зеркало актуально, или повторите загруз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Обновляют приложение вручную свежим APK с официального домена; типовые ошибки лечатся проверкой источника, памяти и разрешений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https://pup-ru.com/pin-up-skachat-androi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5B">
                    <a:alpha val="100000"/>
                  </a:srgbClr>
                </a:solidFill>
                <a:latin typeface="Calibri"/>
              </a:rPr>
              <a:t><![CDATA[Это независимый информационный обзор Pin-Up. Материал носит ознакомительный характер; азартные игры связаны с риском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Артём Бочкарёв, редактор по гемблингу</dc:creator>
  <cp:lastModifiedBy>Unknown Creator</cp:lastModifiedBy>
  <dcterms:created xsi:type="dcterms:W3CDTF">2026-07-13T18:05:47Z</dcterms:created>
  <dcterms:modified xsi:type="dcterms:W3CDTF">2026-07-13T18:05:47Z</dcterms:modified>
  <dc:title>Pin-Up скачать на Android 2026: APK и установка казино</dc:title>
  <dc:description>Как скачать приложение Pin-Up на Android 2026: загрузка APK, установка, обновление и решение ошибок. Системные требования и функции казино в приложении.</dc:description>
  <dc:subject>Приложение Pin-Up для Android: скачать APK и установить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