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ИД ПО PIN-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Регистрация в Pin-Up шаг за шагом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Артём Бочкарёв, редактор по гемблингу · 27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Перед регистрацией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озраст: только 18+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онтакты: действующий номер телефона и/или e-mai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дин аккаунт: второй профиль на того же игрока приведёт к блокировк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Реальные данные: имя и реквизиты должны совпасть с документами при вывод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еред регистрацией подготовьте реальные данные и контакт, помните про лимит «один аккаунт» и порог 18+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Пошаговая регистр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ткройте актуальный домен или приложение и нажмите «Регистрация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ыберите способ: по номеру телефона или по e-mai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Укажите контакт, придумайте надёжный пароль и выберите валюту счёта — рубли (₽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одтвердите согласие с правилами и возраст 18+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ведите код подтверждения из SMS или письм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ыполните первый вход и при желании заполните профиль (имя, дата рождения)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Регистрация через приложение и зеркал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ля зеркала: откройте актуальный домен из проверенного источника и сверьте адре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ля приложения: установите APK на Android с официального домена или версию для i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ойдите ту же форму регистрации — контакт, пароль, валюта 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ивяжите и номер, и почту, если возможно: это упростит восстановление доступ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Аккаунт един для сайта, зеркала и приложения; регистрируйтесь только на проверенном домене и привяжите оба контакта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Частые ошибки и их реш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омер уже зарегистрирован: на этот номер есть аккаунт — войдите или восстановите пароль вместо создания дубл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е приходит SMS-код: проверьте номер и сеть, запросите код повторно через минуту, при необходимости смените канал на e-mai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шибки в данных: опечатки в имени или дате рождения исправьте до верификации — потом это сложне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Форма не отправляется: возможно, неактуальное зеркало — перейдите на рабочий доме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Большинство ошибок регистрации — это дубль номера, проблема с кодом или опечатки; их закрывают восстановление доступа и поддержк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Что делать после регистр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ойдите верификацию: она требуется для вывода средств, и лучше сделать это заране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Решите по бонусу: активируйте приветственный бонус или введите промокод, если он есть, изучив условия оты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несите первый депозит со своих реквизитов в рубля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астройте безопасность: уникальный пароль, 2FA при наличии, при желании — лимиты на депоз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разу после регистрации пройдите верификацию и настройте безопасность, а бонус активируйте, только разобравшись в условиях отыгрыш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https://pup-ru.com/pin-up-registratsiy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Это независимый информационный обзор Pin-Up. Материал носит ознакомительный характер; азартные игры связаны с риском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Артём Бочкарёв, редактор по гемблингу</dc:creator>
  <cp:lastModifiedBy>Unknown Creator</cp:lastModifiedBy>
  <dcterms:created xsi:type="dcterms:W3CDTF">2026-07-13T18:05:46Z</dcterms:created>
  <dcterms:modified xsi:type="dcterms:W3CDTF">2026-07-13T18:05:46Z</dcterms:modified>
  <dc:title>Pin-Up регистрация 2026: как создать аккаунт пошагово</dc:title>
  <dc:description>Как зарегистрироваться в Pin-Up 2026: пошаговая инструкция, требования, данные для счёта и частые ошибки при создании аккаунта в казино и БК.</dc:description>
  <dc:subject>Регистрация в Pin-Up шаг за шагом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