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ГИД ПО PIN-U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Обзор Pin-Up в России: казино, ставки и бонусы в 2026 году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Артём Бочкарёв, редактор по гемблингу · 09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Что такое Pin-Up и его место на рынк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Две вертикали — казино и спорт — в одном аккаун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Расчёты в рублях (₽), интерфейс на русск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азино — флагман, спорт — сопутствующее направл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Аудитория строго 18+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Pin-Up — это казино-ориентированный бренд с дополнительным букмекером, и в России его знают в первую очередь по запросам про доступ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Главное о Pin-Up в цифрах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алюта: рубли (₽); набор платёжных систем для РФ-рынка меняе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Минимальный депозит: обычно несколько сотен рублей — уточняется на с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Бонус новичку: процент и максимум уточняются на официальном сайте, часто с фриспин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ейджер по бонусам казино: ориентировочно в диапазоне x30–x50, со сроком отыгрыш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RTP слотов: как правило 92–97% в зависимости от игры и провайде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Главное в цифрах — рубли, невысокий порог входа и широкий каталог; всё, что касается бонусов и лимитов, держите в голове как диапазон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Казино и спорт: две вертикали Pin-U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азино: слоты, live, краш-игры, настольные игр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Aviator: популярная краш-игра, часто первый опыт нович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порт: предматч и live по основным видам спор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Единый кошелёк: деньги доступны и казино, и ставка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Если вы выбираете Pin-Up, делаете это в первую очередь ради казино — спорт здесь крепкое, но второстепенное направлени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Доступ к Pin-Up из Росс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Зеркало — копия сайта на запасном домене, аккаунт сохраняе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иложение часто стабильнее браузера при блокировк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Опасность — клоны и фишинг; домен нужно проверят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Гарантий легальности доступа никто не даёт — решение за игрок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Доступ из России держится на зеркале или приложении, и единственная реальная защита — внимательная проверка домена перед входом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Плюсы, минусы и итоговая оценк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люсы: широкий выбор слотов и live, краш-игры, расчёты в ₽, узнаваемый бренд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Минусы: блокировка в РФ, зависимость от зеркал, фишинговые клоны, нет локальной лиценз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ому подходит: игрокам, ориентированным на казино и готовым следить за актуальным домен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ому осторожно: тем, кому важны локальная лицензия и стабильный прямой доступ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Pin-Up хорош как казино, но его слабое место — доступ; взвешивайте удобство игры против блокировок и рисков зеркал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https://pup-ru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Это независимый информационный обзор Pin-Up. Материал носит ознакомительный характер; азартные игры связаны с риском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Артём Бочкарёв, редактор по гемблингу</dc:creator>
  <cp:lastModifiedBy>Unknown Creator</cp:lastModifiedBy>
  <dcterms:created xsi:type="dcterms:W3CDTF">2026-07-13T18:05:45Z</dcterms:created>
  <dcterms:modified xsi:type="dcterms:W3CDTF">2026-07-13T18:05:45Z</dcterms:modified>
  <dc:title>Pin-Up Россия: обзор casino и БК, бонусы и зеркало 2026</dc:title>
  <dc:description>Подробный обзор Pin-Up для России 2026: онлайн-казино, ставки на спорт, бонусы, рабочее зеркало и приложение. Честные плюсы и минусы бренда без прикрас.</dc:description>
  <dc:subject>Обзор Pin-Up в России: казино, ставки и бонусы в 2026 году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