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Pin-Up casino: онлайн-казино, слоты и live в 2026 году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3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Что предлагает казино Pin-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лоты: крупнейшая категория, тысячи тайтлов от разных студ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Live-казино: рулетка, блэкджек, баккара, шоу-игры с дилер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раш-игры: Aviator и аналоги с растущим множителе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астольные: рулетка и карточные игры в RNG-форма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емо-режим: доступен у большинства слотов, кроме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зино Pin-Up закрывает все базовые форматы, а демо-режим помогает оценить слот до первой реальной ставки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Слоты и игровые автома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RTP: теоретическая отдача, обычно 92–97% в зависимости от игры и провайд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ысокая волатильность: выигрыши реже, но круп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изкая волатильность: мелкие выплаты чаще, банк живёт дольш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жекпоты: прогрессивные суммы, отдельная категория сло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лоты — ядро казино Pin-Up; выбирайте по RTP и волатильности под свой банк, а не по «горячести» автомата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Live-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улетка: европейская, американская и скоростные форма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Блэкджек и баккара: классические карточные стол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Шоу-игры: колёса фортуны и игры с ведущи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Лимиты: у каждого стола свой минимум и максимум став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Live-казино даёт атмосферу реального стола, но без демо и с лимитами под банк — это формат для осознанной игры на деньг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Краш-игры и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тавка и множитель: выигрыш = ставка × множитель на момент кэшау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учной кэшаут: вы сами решаете, когда забра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Авто-кэшаут: фиксирует выигрыш на заданном множител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войная ставка: две параллельные ставки в одном раунд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Aviator привлекает простотой, но это краш-игра с RNG: предсказуемых стратегий нет, есть только дисциплина по кэшауту и банку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Особенности игры в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Честность: сертифицированный софт и заявленный RTP 92–97%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лучайность: результат не зависит от прошлых раунд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тличие от спорта: нет влияния анализа на исхо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тветственная игра: лимиты на депозит и время — в настройках ак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зино честно лишь в рамках RTP и RNG; устойчивых выигрышных схем нет, а защищает игрока только самоограничение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pin-up-casino-onlay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2026-07-13T18:05:47Z</dcterms:created>
  <dcterms:modified xsi:type="dcterms:W3CDTF">2026-07-13T18:05:47Z</dcterms:modified>
  <dc:title>Pin-Up casino 2026: онлайн-казино, слоты и Aviator обзор</dc:title>
  <dc:description>Обзор онлайн-казино Pin-Up 2026: слоты, live-казино, Aviator и краш-игры, провайдеры и игра на рубли. Как устроен раздел казино и чего от него ждать.</dc:description>
  <dc:subject>Pin-Up casino: онлайн-казино, слоты и live в 2026 году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