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ИД ПО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Pin-Up букмекерская контора: легальность и риски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Артём Бочкарёв, редактор по гемблингу · 23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Правовой статус Pin-Up в Ро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Блокировка домена — официальный адрес недоступен напрямую, отсюда зеркала и при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ет российской лицензии — бренд не подключён к ЦУПИС, который у легальных контор гарантирует расчёты и хранение средст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мена адресов — заблокированные домены заменяются новыми, что используют и мошенники, создавая кло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У заблокированного бренда нет российских правовых гарантий — риски игрок берёт на себя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Лицензия и юрисдик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требования к честности игр и использованию сертифицированного софта от провайдер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авила идентификации игроков и противодействия отмыванию средст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формальный канал для жалоб в рамках регулятор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российские судебные механизмы возврата средст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гарантии ЦУПИС по хранению и расчётам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защиту при доступе через зеркала и сторонние платёжные посредники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Риски для игрок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оступ и домены — адрес может перестать работать в любой момент; на этом наживаются клоны, копирующие сайт ради кражи логинов и денег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латёжные риски — набор способов оплаты для РФ-рынка меняется, возможны задержки и отклонённые транзакции; пополнять и выводить нужно только со своих реквизи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поры — конфликты решаются по внутренним правилам оператора и регламенту лицензии, российский суд здесь не помощни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ерификация — без неё вывод недоступен; данные профиля должны совпадать с документ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Главные риски — клоны-фишинг и отсутствие внешнего арбитра в спорах; оба смягчаются осторожность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Защита средств и данны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оверяйте адрес перед вводом данных: ссылку берите из надёжного источника, избегайте доменов с лишними словами и дефис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латите только со своих реквизитов — карты и кошельки на ваше имя; чужие реквизиты ведут к отказам и блокировк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оходите верификацию заранее, не дожидаясь крупного вывода — это ускорит выпла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Защитите аккаунт уникальным паролем и двухфакторной аутентификацией, если она доступ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е держите на балансе лишнего — выводите выигрыши, не оставляя крупные суммы на счёте надолг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исциплина — проверка домена, свои реквизиты, ранняя верификация — заменяет недостающие внешние гарантии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Ответственная игр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озраст 18+ — участие несовершеннолетних запрещено и приводит к блокировке аккау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Лимиты — на депозит, ставку и время в игре; их выставляют в настройках профил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ауза и самоисключение — временно или постоянно закрывают доступ к игр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Тревожные признаки — попытки отыграться, игра на заёмные деньги, скрытность, потеря контроля над временем и тратам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Лимиты и самоисключение — бесплатные инструменты контроля; при потере контроля нужна помощь специалистов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https://pup-ru.com/pin-up-bukmeker-legalnos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Это независимый информационный обзор Pin-Up. Материал носит ознакомительный характер; азартные игры связаны с риском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Артём Бочкарёв, редактор по гемблингу</dc:creator>
  <cp:lastModifiedBy>Unknown Creator</cp:lastModifiedBy>
  <dcterms:created xsi:type="dcterms:W3CDTF">2026-07-13T18:05:44Z</dcterms:created>
  <dcterms:modified xsi:type="dcterms:W3CDTF">2026-07-13T18:05:44Z</dcterms:modified>
  <dc:title>Pin-Up букмекерская контора 2026: легальность и риски</dc:title>
  <dc:description>Pin-Up как букмекерская контора 2026: правовой статус в России, почему сайт блокируют, риски игры и как защитить себя и свои средства при игре.</dc:description>
  <dc:subject>Pin-Up букмекерская контора: легальность и риски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